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3" d="100"/>
          <a:sy n="113" d="100"/>
        </p:scale>
        <p:origin x="46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语篇导航-DA.eps" descr="id:214748641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34514" y="2542440"/>
            <a:ext cx="1651000" cy="40322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374758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是一篇应用文。文章主要介绍了三本侦探故事书。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475" y="908720"/>
            <a:ext cx="10699463" cy="13817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08652"/>
            <a:ext cx="11485848" cy="1684244"/>
          </a:xfrm>
        </p:spPr>
        <p:txBody>
          <a:bodyPr/>
          <a:lstStyle/>
          <a:p>
            <a:pPr indent="71628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teenagers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青少年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detective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侦探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stories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 going behind the scenes with the main character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detective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three of the most popular detective stories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teenagers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them do you want to buy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564904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 1 of 26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Nate has a new case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案件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friend Annie has lost an expensive picture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wants Nate to help her find it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Nate must get all the facts,ask the right questions and find out the truth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Join him,will you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Paperback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mtClean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ea typeface="Times New Roman" panose="02020603050405020304" pitchFamily="18" charset="0"/>
              </a:rPr>
              <a:t>$5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39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E-book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mtClean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ea typeface="Times New Roman" panose="02020603050405020304" pitchFamily="18" charset="0"/>
              </a:rPr>
              <a:t>$4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99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 bwMode="auto">
          <a:xfrm>
            <a:off x="360854" y="2564904"/>
            <a:ext cx="11485848" cy="2808312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380696" y="908720"/>
          <a:ext cx="11449272" cy="5230368"/>
        </p:xfrm>
        <a:graphic>
          <a:graphicData uri="http://schemas.openxmlformats.org/drawingml/2006/table">
            <a:tbl>
              <a:tblPr firstRow="1" firstCol="1" bandRow="1"/>
              <a:tblGrid>
                <a:gridCol w="11449272"/>
              </a:tblGrid>
              <a:tr h="2468707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Encyclopedia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Brown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Boy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Detective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 1 of 28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Encyclopedia Brown is a ten-year-old star detective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 solves cases for the neighbourhood kids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His dad is a policeman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Every night,Encyclopedia helps him solve his most difficult cases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 are ten cases in each book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Not only Encyclopedia but the readers have a chance to solve them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Paperback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$4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99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E-book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$2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80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725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100-</a:t>
                      </a: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Year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Old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Secret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Sherlock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Files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 1 of 4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Xena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and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Xander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Holmes have just found they’re the great-great-grandchildren of Sherlock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Holmes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are given Sherlock’s unsolved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未破解的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casebook and start to solve the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cases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the two 21st-century kids succeed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成功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）？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Paperback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$7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E-book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$5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779833" y="1329443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,Nate’s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friend Annie asks him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picture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lost picture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picture of her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her new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34566" y="253684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“His friend Annie has lost an expensive picture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She wants Nate to help her find it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Nate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的朋友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Annie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Nate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帮忙寻找一幅丢失的画。故选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735166" y="1916832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books are there in the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Encyclopedia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Brown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Detective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series in all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Twenty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-six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Twenty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-eight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251477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Encyclopedia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Brown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Boy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Detective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Book 1 of 28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Encyclopedia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Brown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Boy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Detective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系列丛书一共包括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28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本书。故选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5806121" y="24208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much are all the four books of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100-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Secret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Sherlock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Files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online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$7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$5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$31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$22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3"/>
          <p:cNvSpPr txBox="1"/>
          <p:nvPr/>
        </p:nvSpPr>
        <p:spPr bwMode="auto">
          <a:xfrm>
            <a:off x="360854" y="306896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“E-book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$5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可知，四本电子书的价格是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22</a:t>
            </a:r>
            <a:r>
              <a:rPr lang="en-US" altLang="zh-CN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美元。故选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1894</Words>
  <Application>WPS 演示</Application>
  <PresentationFormat>自定义</PresentationFormat>
  <Paragraphs>44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470</cp:revision>
  <dcterms:created xsi:type="dcterms:W3CDTF">2020-11-06T05:24:00Z</dcterms:created>
  <dcterms:modified xsi:type="dcterms:W3CDTF">2025-09-16T02:42:45Z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B959DE6415344415BFA8B19F77E64F28_12</vt:lpwstr>
  </property>
</Properties>
</file>